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8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9.png"/><Relationship Id="rId2" Type="http://schemas.openxmlformats.org/officeDocument/2006/relationships/image" Target="../media/image28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5" Type="http://schemas.openxmlformats.org/officeDocument/2006/relationships/image" Target="../media/image37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3.png"/><Relationship Id="rId7" Type="http://schemas.openxmlformats.org/officeDocument/2006/relationships/image" Target="../media/image20.png"/><Relationship Id="rId12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47.png"/><Relationship Id="rId10" Type="http://schemas.openxmlformats.org/officeDocument/2006/relationships/image" Target="../media/image11.png"/><Relationship Id="rId4" Type="http://schemas.openxmlformats.org/officeDocument/2006/relationships/image" Target="../media/image44.png"/><Relationship Id="rId9" Type="http://schemas.openxmlformats.org/officeDocument/2006/relationships/image" Target="../media/image22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52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4751" y="2711468"/>
            <a:ext cx="14647426" cy="6595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6148" y="5929194"/>
            <a:ext cx="12452315" cy="389572"/>
            <a:chOff x="2496148" y="5929194"/>
            <a:chExt cx="12452315" cy="3895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04581" y="5759836"/>
              <a:ext cx="24904629" cy="77914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6148" y="5929194"/>
              <a:ext cx="12452315" cy="389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6148" y="3545051"/>
            <a:ext cx="12452315" cy="389572"/>
            <a:chOff x="2496148" y="3545051"/>
            <a:chExt cx="12452315" cy="3895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04581" y="3375693"/>
              <a:ext cx="24904629" cy="7791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6148" y="3545051"/>
              <a:ext cx="12452315" cy="389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2" y="2912552"/>
            <a:ext cx="4659558" cy="62207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3097" y="4510137"/>
            <a:ext cx="3751528" cy="1925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041" y="827813"/>
            <a:ext cx="2628234" cy="15403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  <p:pic>
        <p:nvPicPr>
          <p:cNvPr id="3" name="bandicam 2021-09-27 18-37-25-8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0" y="2368183"/>
            <a:ext cx="13868399" cy="7004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2" y="2912552"/>
            <a:ext cx="4659558" cy="62207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3126" y="4510137"/>
            <a:ext cx="3125255" cy="1925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765" y="723686"/>
            <a:ext cx="3959528" cy="15403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119215"/>
            <a:ext cx="12450332" cy="43148"/>
            <a:chOff x="19876" y="2119215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119215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02196"/>
            <a:ext cx="18361905" cy="313458"/>
            <a:chOff x="0" y="402196"/>
            <a:chExt cx="18361905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02196"/>
              <a:ext cx="18361905" cy="3134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217" y="2788436"/>
            <a:ext cx="5681975" cy="15523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0314" y="4417181"/>
            <a:ext cx="8583358" cy="1818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4223" y="2534201"/>
            <a:ext cx="1419850" cy="54957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2443" y="2543426"/>
            <a:ext cx="4380326" cy="2059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1526" y="3027059"/>
            <a:ext cx="5274674" cy="10031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1553" y="4709839"/>
            <a:ext cx="1664790" cy="1003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1553" y="6358347"/>
            <a:ext cx="2531470" cy="1003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3134" y="4255354"/>
            <a:ext cx="3826087" cy="313458"/>
            <a:chOff x="1703134" y="4255354"/>
            <a:chExt cx="3826087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3134" y="425535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5177" y="5136830"/>
            <a:ext cx="9271840" cy="43148"/>
            <a:chOff x="2675177" y="5136830"/>
            <a:chExt cx="9271840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75177" y="5136830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659557" cy="62207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6537" y="4510137"/>
            <a:ext cx="5909251" cy="1925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915975" cy="15403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3903080"/>
            <a:ext cx="12500510" cy="2968572"/>
            <a:chOff x="5500457" y="3903080"/>
            <a:chExt cx="12500510" cy="29685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0457" y="3903080"/>
              <a:ext cx="12500510" cy="29685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7125" y="7973091"/>
            <a:ext cx="12383335" cy="7697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7443640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71407" y="2513837"/>
            <a:ext cx="8263958" cy="4490168"/>
            <a:chOff x="7471407" y="2513837"/>
            <a:chExt cx="8263958" cy="4490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71407" y="2513837"/>
              <a:ext cx="8263958" cy="44901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44741" y="7068284"/>
            <a:ext cx="6881961" cy="3489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43564" y="8050040"/>
            <a:ext cx="10871466" cy="14068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4470041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28733" y="3693782"/>
            <a:ext cx="7645793" cy="3534502"/>
            <a:chOff x="7728733" y="3693782"/>
            <a:chExt cx="7645793" cy="35345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8733" y="3693782"/>
              <a:ext cx="7645793" cy="35345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19192" y="7193999"/>
            <a:ext cx="7358216" cy="5025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03792" y="2626020"/>
            <a:ext cx="6028700" cy="12659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83012" y="7767412"/>
            <a:ext cx="11151027" cy="14068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6612298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18679" y="8088526"/>
            <a:ext cx="11365574" cy="14149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7143" y="2937934"/>
            <a:ext cx="10436135" cy="4647999"/>
            <a:chOff x="6057143" y="2937934"/>
            <a:chExt cx="10436135" cy="46479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7143" y="2937934"/>
              <a:ext cx="10436135" cy="464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966341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100843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24041" y="7531755"/>
            <a:ext cx="12867764" cy="2031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96340" y="2574239"/>
            <a:ext cx="10800612" cy="4264079"/>
            <a:chOff x="5696340" y="2574239"/>
            <a:chExt cx="10800612" cy="42640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6340" y="2574239"/>
              <a:ext cx="10800612" cy="42640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07125" y="6804029"/>
            <a:ext cx="11362357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11267326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00717" y="7033583"/>
            <a:ext cx="12573755" cy="2663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77259" y="2912481"/>
            <a:ext cx="11159167" cy="3676500"/>
            <a:chOff x="5777259" y="2912481"/>
            <a:chExt cx="11159167" cy="36765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7259" y="2912481"/>
              <a:ext cx="11159167" cy="3676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SeoJiHun</cp:lastModifiedBy>
  <cp:revision>2</cp:revision>
  <dcterms:created xsi:type="dcterms:W3CDTF">2021-09-27T21:36:12Z</dcterms:created>
  <dcterms:modified xsi:type="dcterms:W3CDTF">2021-09-27T12:37:30Z</dcterms:modified>
</cp:coreProperties>
</file>